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0A98DC-A66F-480F-801B-D0BEFE3B12F2}" type="datetimeFigureOut">
              <a:rPr lang="ru-RU" smtClean="0"/>
              <a:t>14.02.2019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0260DB-9100-4BDC-9067-4EA891F6AD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АВТОР: Юрлова </a:t>
            </a:r>
            <a:r>
              <a:rPr lang="ru-RU" sz="2800" dirty="0" smtClean="0">
                <a:solidFill>
                  <a:srgbClr val="FF0000"/>
                </a:solidFill>
              </a:rPr>
              <a:t>Татьяна Владимировна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214422"/>
            <a:ext cx="8458200" cy="358617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СПТ -2019   </a:t>
            </a:r>
            <a:endParaRPr lang="ru-RU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Министерство общего и профессионального образования Свердловской области рекомендует 2018-2019 учебном году провести СПТ с 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01.02.19-22.03.19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Период проведения СПТ: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Участники СПТ: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Учащиеся 13-15 лет </a:t>
            </a:r>
          </a:p>
          <a:p>
            <a:pPr algn="ctr"/>
            <a:r>
              <a:rPr lang="ru-RU" dirty="0" smtClean="0"/>
              <a:t>(кому исполнилось 13 лет в период </a:t>
            </a:r>
          </a:p>
          <a:p>
            <a:pPr algn="ctr">
              <a:buNone/>
            </a:pPr>
            <a:r>
              <a:rPr lang="ru-RU" dirty="0" smtClean="0"/>
              <a:t>с 01.09.18- по 30.05.18)</a:t>
            </a:r>
          </a:p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Дети с ЗПР </a:t>
            </a:r>
            <a:r>
              <a:rPr lang="ru-RU" dirty="0" smtClean="0"/>
              <a:t>участие принимают (им можно пояснять вопросы еще раз)</a:t>
            </a:r>
          </a:p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Дети с УО </a:t>
            </a:r>
            <a:r>
              <a:rPr lang="ru-RU" dirty="0" smtClean="0"/>
              <a:t>не принимают участие.</a:t>
            </a:r>
          </a:p>
          <a:p>
            <a:pPr algn="ctr">
              <a:buNone/>
            </a:pPr>
            <a:r>
              <a:rPr lang="ru-RU" i="1" u="sng" dirty="0" smtClean="0">
                <a:solidFill>
                  <a:srgbClr val="7030A0"/>
                </a:solidFill>
              </a:rPr>
              <a:t>Если ребенку 13 лет, а он в 4-м классе, </a:t>
            </a:r>
          </a:p>
          <a:p>
            <a:pPr algn="ctr">
              <a:buNone/>
            </a:pPr>
            <a:r>
              <a:rPr lang="ru-RU" i="1" u="sng" dirty="0" smtClean="0">
                <a:solidFill>
                  <a:srgbClr val="7030A0"/>
                </a:solidFill>
              </a:rPr>
              <a:t>то его </a:t>
            </a:r>
            <a:r>
              <a:rPr lang="ru-RU" i="1" u="sng" smtClean="0">
                <a:solidFill>
                  <a:srgbClr val="7030A0"/>
                </a:solidFill>
              </a:rPr>
              <a:t>результаты </a:t>
            </a:r>
            <a:r>
              <a:rPr lang="ru-RU" i="1" u="sng" smtClean="0">
                <a:solidFill>
                  <a:srgbClr val="7030A0"/>
                </a:solidFill>
              </a:rPr>
              <a:t>записываются  </a:t>
            </a:r>
            <a:r>
              <a:rPr lang="ru-RU" i="1" u="sng" dirty="0" smtClean="0">
                <a:solidFill>
                  <a:srgbClr val="7030A0"/>
                </a:solidFill>
              </a:rPr>
              <a:t>в 7 класс</a:t>
            </a:r>
            <a:endParaRPr lang="ru-RU" i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847" y="1"/>
            <a:ext cx="5237578" cy="102757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Нормативные документы:</a:t>
            </a:r>
            <a:endParaRPr lang="ru-RU" sz="28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712" y="1389527"/>
            <a:ext cx="8799341" cy="5023148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пункт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15.1 статьи 28 главы 3 Федерального закона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от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29 декабря 2012 года № 273-ФЗ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Об образовании в Российской Федерации» –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проведении образовательной организацией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социально-психологического тестирования обучающихся, направленного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раннее выявление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веществ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обучающимися;</a:t>
            </a:r>
            <a:endParaRPr lang="ru-RU" sz="14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подпункт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7 пункта 1 статьи 14 Федерального закона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от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24 июня 1999 года № 120-ФЗ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Об основах системы профилактики безнадзорности и правонарушений несовершеннолетних» – об обеспечении проведения мероприятий по раннему выявлению незаконного потребления наркотических средств и психотропных веществ обучающимися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организациях;</a:t>
            </a:r>
          </a:p>
          <a:p>
            <a:pPr algn="just"/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приказа Министерства образования и науки Российской Федерации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от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16.06.2014 № 658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Об утверждении 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образовательных организациях высшего образования</a:t>
            </a:r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»;</a:t>
            </a:r>
            <a:endParaRPr lang="ru-RU" sz="14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Приказ Министерства общего и профессионального образования Свердловской области и Министерства культуры Свердловской области </a:t>
            </a:r>
            <a:r>
              <a:rPr lang="ru-RU" sz="1400" dirty="0">
                <a:latin typeface="Georgia" panose="02040502050405020303" pitchFamily="18" charset="0"/>
                <a:ea typeface="Times New Roman"/>
              </a:rPr>
              <a:t>от 06.02.2017 № </a:t>
            </a:r>
            <a:r>
              <a:rPr lang="ru-RU" sz="1400" dirty="0" smtClean="0">
                <a:latin typeface="Georgia" panose="02040502050405020303" pitchFamily="18" charset="0"/>
                <a:ea typeface="Times New Roman"/>
              </a:rPr>
              <a:t>28-И/37 «О </a:t>
            </a:r>
            <a:r>
              <a:rPr lang="ru-RU" sz="1400" dirty="0">
                <a:latin typeface="Georgia" panose="02040502050405020303" pitchFamily="18" charset="0"/>
                <a:ea typeface="Times New Roman"/>
              </a:rPr>
              <a:t>проведении в 2016/2017 учебном году социально-психологического тестирования обучающихся в государственных образовательных организациях, направленного на раннее выявление незаконного потребления наркотических средств и психотропных веществ» </a:t>
            </a:r>
            <a:endParaRPr lang="ru-RU" sz="14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тестирования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групп риска незаконного потребления наркотических средств и психотропных веществ.</a:t>
            </a:r>
          </a:p>
          <a:p>
            <a:pPr algn="just"/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группа несовершеннолетних, которые в силу определенных обстоятельств своей жизни более других подвержены негативным внешним воздействиям со стороны общества и его криминальных элементов, что приводит к социальной и психологической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методики определения обучающихся, относящихся к группе риска по незаконному употреблению наркотических средств и психотропных веществ, используется адаптированный исследовательский инструмент – анкета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Г.В. Латышева «Исходная оценка наркотизации», который показывает за счет каких именно факторов наиболее существенно повышается риск употребления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веществами, а также позволяет провести исходную оценку ситуации.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данной анкеты позволяет: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исходную ситуацию наркотизации;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факторы, наиболее существенно повышающие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факторы защиты, уменьшающие риск незаконного потребления наркотических средств и психотропных веществ;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дальнейшие приоритеты в проведении профилактических мероприятий.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Факторы риска: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семейные</a:t>
            </a:r>
          </a:p>
          <a:p>
            <a:r>
              <a:rPr lang="ru-RU" dirty="0" smtClean="0"/>
              <a:t>2. индивидуальные</a:t>
            </a:r>
          </a:p>
          <a:p>
            <a:r>
              <a:rPr lang="ru-RU" dirty="0" smtClean="0"/>
              <a:t>3. взаимоотношение со сверстниками</a:t>
            </a:r>
          </a:p>
          <a:p>
            <a:r>
              <a:rPr lang="ru-RU" dirty="0" smtClean="0"/>
              <a:t>4.общественные (социальные)-</a:t>
            </a:r>
            <a:r>
              <a:rPr lang="ru-RU" dirty="0" smtClean="0">
                <a:solidFill>
                  <a:srgbClr val="FF0000"/>
                </a:solidFill>
              </a:rPr>
              <a:t>макросреда</a:t>
            </a:r>
          </a:p>
          <a:p>
            <a:r>
              <a:rPr lang="ru-RU" dirty="0" smtClean="0"/>
              <a:t>5. школьные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200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АВТОР: Юрлова Татьяна Владимировна  </vt:lpstr>
      <vt:lpstr>Период проведения СПТ:</vt:lpstr>
      <vt:lpstr>Участники СПТ:</vt:lpstr>
      <vt:lpstr>Нормативные документы:</vt:lpstr>
      <vt:lpstr>Презентация PowerPoint</vt:lpstr>
      <vt:lpstr>Презентация PowerPoint</vt:lpstr>
      <vt:lpstr>Факторы риска: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СПТ -2019</dc:title>
  <dc:creator>Пользователь Windows</dc:creator>
  <cp:lastModifiedBy>Учитель</cp:lastModifiedBy>
  <cp:revision>16</cp:revision>
  <dcterms:created xsi:type="dcterms:W3CDTF">2019-02-13T14:55:25Z</dcterms:created>
  <dcterms:modified xsi:type="dcterms:W3CDTF">2019-02-14T08:20:57Z</dcterms:modified>
</cp:coreProperties>
</file>