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32" r:id="rId5"/>
    <p:sldMasterId id="2147483744" r:id="rId6"/>
    <p:sldMasterId id="2147483756" r:id="rId7"/>
    <p:sldMasterId id="2147483768" r:id="rId8"/>
    <p:sldMasterId id="2147483792" r:id="rId9"/>
  </p:sldMasterIdLst>
  <p:sldIdLst>
    <p:sldId id="257" r:id="rId10"/>
    <p:sldId id="258" r:id="rId11"/>
    <p:sldId id="260" r:id="rId12"/>
    <p:sldId id="261" r:id="rId13"/>
    <p:sldId id="263" r:id="rId14"/>
    <p:sldId id="264" r:id="rId15"/>
    <p:sldId id="265" r:id="rId16"/>
    <p:sldId id="266" r:id="rId17"/>
    <p:sldId id="267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1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B063-C89D-4E4E-B645-840F1789D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2147-0B5B-49DA-9187-56BF446F57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B063-C89D-4E4E-B645-840F1789D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2147-0B5B-49DA-9187-56BF446F57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B063-C89D-4E4E-B645-840F1789D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2147-0B5B-49DA-9187-56BF446F57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B063-C89D-4E4E-B645-840F1789D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2147-0B5B-49DA-9187-56BF446F57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B063-C89D-4E4E-B645-840F1789D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2147-0B5B-49DA-9187-56BF446F57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B063-C89D-4E4E-B645-840F1789D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2147-0B5B-49DA-9187-56BF446F57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B063-C89D-4E4E-B645-840F1789D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2147-0B5B-49DA-9187-56BF446F57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B063-C89D-4E4E-B645-840F1789D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2147-0B5B-49DA-9187-56BF446F57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2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B063-C89D-4E4E-B645-840F1789D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2147-0B5B-49DA-9187-56BF446F57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B063-C89D-4E4E-B645-840F1789D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2147-0B5B-49DA-9187-56BF446F57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B063-C89D-4E4E-B645-840F1789D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2147-0B5B-49DA-9187-56BF446F57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6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6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6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8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6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22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8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9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9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69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0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9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4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3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1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3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50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3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4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2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03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6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B063-C89D-4E4E-B645-840F1789D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2147-0B5B-49DA-9187-56BF446F57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8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3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1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9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4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6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1836265-3056-4810-A82D-3EE22517D568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23.03.2013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0416214-7B36-474E-860B-92DB152E484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5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Детский телефон доверия</a:t>
            </a:r>
            <a:endParaRPr lang="ru-RU" sz="6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328592" cy="352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7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36713"/>
            <a:ext cx="864096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u="sng" dirty="0">
                <a:solidFill>
                  <a:prstClr val="black"/>
                </a:solidFill>
                <a:latin typeface="Calibri"/>
              </a:rPr>
              <a:t>Внимание! </a:t>
            </a:r>
          </a:p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 Где бы Вы ни находились, в любое время дня и ночи </a:t>
            </a:r>
          </a:p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 Вы можете позвонить по номеру </a:t>
            </a:r>
          </a:p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AD0101"/>
                </a:solidFill>
                <a:latin typeface="Calibri"/>
              </a:rPr>
              <a:t> 8 800 2000 122 </a:t>
            </a:r>
          </a:p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 и получить помощь и защиту!</a:t>
            </a:r>
          </a:p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Пусть Детский телефон доверия будет другом для каждого ребёнка, </a:t>
            </a:r>
          </a:p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а для родителей - помощником в воспитании счастливых детей !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13" y="4811068"/>
            <a:ext cx="21209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1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28623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Иногда в  жизни могут происходить события, с которыми сложно справиться самому. </a:t>
            </a:r>
          </a:p>
        </p:txBody>
      </p:sp>
      <p:pic>
        <p:nvPicPr>
          <p:cNvPr id="1028" name="Picture 4" descr="http://www.padresonones.es/userfiles/image/psicolog%C3%ADa%20familiar/divorci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871450"/>
            <a:ext cx="4860032" cy="366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obzor.lt/images/news/6/2010_05_26/deti_bi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4286280" cy="3238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3861048"/>
            <a:ext cx="464518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может помочь? </a:t>
            </a:r>
          </a:p>
        </p:txBody>
      </p:sp>
    </p:spTree>
    <p:extLst>
      <p:ext uri="{BB962C8B-B14F-4D97-AF65-F5344CB8AC3E}">
        <p14:creationId xmlns:p14="http://schemas.microsoft.com/office/powerpoint/2010/main" val="287403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0769"/>
            <a:ext cx="757884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2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8011358" cy="399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0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chapovo.ru/docs/03-2012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3714744" cy="41861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620" y="928670"/>
            <a:ext cx="5643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 телефонах доверия работают специально обученные специалисты - психологи.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428868"/>
            <a:ext cx="52863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Телефон доверия открыт для каждого человека.  Не важен возраст, национальность, состояние здоровья.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35782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Помощь на Телефоне Доверия всегда анонимна.</a:t>
            </a:r>
          </a:p>
        </p:txBody>
      </p:sp>
      <p:pic>
        <p:nvPicPr>
          <p:cNvPr id="196610" name="Picture 2" descr="http://www.tamognia.ru/upload/iblock/9ee/9ee039826593f6f831250abc65a08e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00562" y="4143380"/>
            <a:ext cx="4500562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0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858615"/>
            <a:ext cx="2123728" cy="196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13690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DEDEE0">
                    <a:lumMod val="10000"/>
                  </a:srgbClr>
                </a:solidFill>
              </a:rPr>
              <a:t>Детский телефон доверия нужен для того, чтобы: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1. </a:t>
            </a:r>
            <a:r>
              <a:rPr lang="ru-RU" sz="2800" b="1" dirty="0">
                <a:solidFill>
                  <a:srgbClr val="002060"/>
                </a:solidFill>
              </a:rPr>
              <a:t>Оказывать Вам помощь в разрешении  ваших конфликтов в семье и школе,  учебных и личных проблем ваших детей;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2. Информировать всех, кто обратился за помощью,  о способах и средствах преодоления жизненных трудностей;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3. Помогать снижать волнение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  внутреннее напряжение, развивать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вашу способность понимать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свое состояние и управлять им.</a:t>
            </a:r>
          </a:p>
        </p:txBody>
      </p:sp>
    </p:spTree>
    <p:extLst>
      <p:ext uri="{BB962C8B-B14F-4D97-AF65-F5344CB8AC3E}">
        <p14:creationId xmlns:p14="http://schemas.microsoft.com/office/powerpoint/2010/main" val="29624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6672"/>
            <a:ext cx="89644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prstClr val="black"/>
                </a:solidFill>
              </a:rPr>
              <a:t>Вопросы, по которым  дети обращаются   к консультанту Детского телефона доверия:</a:t>
            </a:r>
          </a:p>
          <a:p>
            <a:pPr algn="ctr"/>
            <a:endParaRPr lang="ru-RU" sz="3200" b="1" u="sng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Когда больше не хочется никого видеть и ни с кем общаться.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Если попал (по его мнению) в безвыходную ситуацию.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Если его  обидели в школе (на улице, дома).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Когда не знает, как вести себя  в тех или иных ситуациях.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4500" y1="60667" x2="64500" y2="60667"/>
                        <a14:foregroundMark x1="54500" y1="64667" x2="54500" y2="64667"/>
                        <a14:foregroundMark x1="48500" y1="58000" x2="48500" y2="58000"/>
                        <a14:foregroundMark x1="62500" y1="54000" x2="62500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545118"/>
            <a:ext cx="1719389" cy="128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6672"/>
            <a:ext cx="843147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prstClr val="black"/>
                </a:solidFill>
              </a:rPr>
              <a:t>Вопросы, по которым  дети обращаются   к консультанту Детского телефона доверия:</a:t>
            </a:r>
          </a:p>
          <a:p>
            <a:pPr algn="ctr"/>
            <a:endParaRPr lang="ru-RU" sz="3200" b="1" u="sng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Поссорился с другом (подругой) и не знает, как  быть дальше?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Произошел конфликт с кем-то из старших, и в связи с этим тревога не покидает ребенка.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Если ребенок считает, что Вы, родители, его не понимаете, и он  не знает, как с Вами  (родителями) себя вести и заслужить ваше  уважение и понимание.</a:t>
            </a:r>
          </a:p>
          <a:p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5" y="5244343"/>
            <a:ext cx="2165490" cy="161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116" y="476672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prstClr val="black"/>
                </a:solidFill>
              </a:rPr>
              <a:t>Вопросы, по которым  дети обращаются   к консультанту Детского телефона доверия</a:t>
            </a:r>
          </a:p>
          <a:p>
            <a:endParaRPr lang="ru-RU" sz="3200" b="1" u="sng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У ребенка  школе проблема с учителями.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Получил плохую оценку в школе и не знает, как в этом признаться родителям.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Очень нравится девочка или мальчик, и ребенок  не знает, как привлечь ее (его) внимание.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614" y="5085185"/>
            <a:ext cx="2481335" cy="184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351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NewsPrint</vt:lpstr>
      <vt:lpstr>1_Тема Office</vt:lpstr>
      <vt:lpstr>2_NewsPrint</vt:lpstr>
      <vt:lpstr>3_NewsPrint</vt:lpstr>
      <vt:lpstr>5_NewsPrint</vt:lpstr>
      <vt:lpstr>6_NewsPrint</vt:lpstr>
      <vt:lpstr>7_NewsPrint</vt:lpstr>
      <vt:lpstr>8_NewsPrint</vt:lpstr>
      <vt:lpstr>10_NewsPrint</vt:lpstr>
      <vt:lpstr>Детский телефон доверия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телефон доверия</dc:title>
  <dc:creator>Леонид</dc:creator>
  <cp:lastModifiedBy>Леонид</cp:lastModifiedBy>
  <cp:revision>3</cp:revision>
  <dcterms:created xsi:type="dcterms:W3CDTF">2013-03-13T17:46:04Z</dcterms:created>
  <dcterms:modified xsi:type="dcterms:W3CDTF">2013-03-23T19:13:01Z</dcterms:modified>
</cp:coreProperties>
</file>